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9" r:id="rId2"/>
    <p:sldId id="300" r:id="rId3"/>
    <p:sldId id="301" r:id="rId4"/>
    <p:sldId id="302" r:id="rId5"/>
    <p:sldId id="303" r:id="rId6"/>
    <p:sldId id="304" r:id="rId7"/>
  </p:sldIdLst>
  <p:sldSz cx="24076025" cy="13716000"/>
  <p:notesSz cx="6858000" cy="9144000"/>
  <p:defaultTextStyle>
    <a:defPPr>
      <a:defRPr lang="en-US"/>
    </a:defPPr>
    <a:lvl1pPr marL="0" algn="l" defTabSz="241867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09340" algn="l" defTabSz="241867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18679" algn="l" defTabSz="241867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28019" algn="l" defTabSz="241867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37359" algn="l" defTabSz="241867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46699" algn="l" defTabSz="241867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256038" algn="l" defTabSz="241867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465378" algn="l" defTabSz="241867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674718" algn="l" defTabSz="2418679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5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us H.J. Garms" initials="KHG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16CDF2"/>
    <a:srgbClr val="EDA832"/>
    <a:srgbClr val="000000"/>
    <a:srgbClr val="D6D6D6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>
      <p:cViewPr varScale="1">
        <p:scale>
          <a:sx n="59" d="100"/>
          <a:sy n="59" d="100"/>
        </p:scale>
        <p:origin x="456" y="90"/>
      </p:cViewPr>
      <p:guideLst>
        <p:guide orient="horz" pos="4320"/>
        <p:guide pos="75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108CC-6191-4534-8287-622202727A85}" type="datetimeFigureOut">
              <a:rPr lang="de-DE" smtClean="0"/>
              <a:t>22.06.2015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43000"/>
            <a:ext cx="5416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F2EB1-4E1A-416A-B6F0-7338073DD4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37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6" y="9296400"/>
            <a:ext cx="5617739" cy="556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743" y="8974083"/>
            <a:ext cx="6151911" cy="12435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956743" y="10668000"/>
            <a:ext cx="15697200" cy="609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aseline="0"/>
            </a:lvl1pPr>
            <a:lvl2pPr marL="1209340" indent="0">
              <a:buNone/>
              <a:defRPr sz="2400"/>
            </a:lvl2pPr>
            <a:lvl3pPr marL="2418679" indent="0">
              <a:buNone/>
              <a:defRPr sz="2400"/>
            </a:lvl3pPr>
            <a:lvl4pPr marL="3628019" indent="0">
              <a:buNone/>
              <a:defRPr sz="2400"/>
            </a:lvl4pPr>
            <a:lvl5pPr marL="4837359" indent="0">
              <a:buNone/>
              <a:defRPr sz="2400"/>
            </a:lvl5pPr>
          </a:lstStyle>
          <a:p>
            <a:pPr lvl="0"/>
            <a:r>
              <a:rPr lang="en-US" dirty="0" smtClean="0"/>
              <a:t>Please 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9477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" y="0"/>
            <a:ext cx="24076152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4806" y="3124200"/>
            <a:ext cx="16930212" cy="1828800"/>
          </a:xfrm>
        </p:spPr>
        <p:txBody>
          <a:bodyPr lIns="0" tIns="0" rIns="0" bIns="0"/>
          <a:lstStyle>
            <a:lvl1pPr algn="ctr">
              <a:defRPr baseline="0">
                <a:solidFill>
                  <a:schemeClr val="bg1"/>
                </a:solidFill>
                <a:latin typeface="Gotham Narrow XLight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976" y="6680200"/>
            <a:ext cx="4215873" cy="4279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012" y="566533"/>
            <a:ext cx="901587" cy="90158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3534806" y="5029200"/>
            <a:ext cx="16930212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2418679" rtl="0" eaLnBrk="1" latinLnBrk="0" hangingPunct="1">
              <a:spcBef>
                <a:spcPct val="0"/>
              </a:spcBef>
              <a:buNone/>
              <a:defRPr sz="11600" kern="1200" baseline="0">
                <a:solidFill>
                  <a:schemeClr val="bg1"/>
                </a:solidFill>
                <a:latin typeface="Gotham Narrow XLight" pitchFamily="50" charset="0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Grab some food and coffee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9624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6" y="9296400"/>
            <a:ext cx="5617739" cy="556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743" y="8974083"/>
            <a:ext cx="6151911" cy="12435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956743" y="10668000"/>
            <a:ext cx="15697200" cy="609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aseline="0"/>
            </a:lvl1pPr>
            <a:lvl2pPr marL="1209340" indent="0">
              <a:buNone/>
              <a:defRPr sz="2400"/>
            </a:lvl2pPr>
            <a:lvl3pPr marL="2418679" indent="0">
              <a:buNone/>
              <a:defRPr sz="2400"/>
            </a:lvl3pPr>
            <a:lvl4pPr marL="3628019" indent="0">
              <a:buNone/>
              <a:defRPr sz="2400"/>
            </a:lvl4pPr>
            <a:lvl5pPr marL="4837359" indent="0">
              <a:buNone/>
              <a:defRPr sz="2400"/>
            </a:lvl5pPr>
          </a:lstStyle>
          <a:p>
            <a:pPr lvl="0"/>
            <a:r>
              <a:rPr lang="en-US" dirty="0" smtClean="0"/>
              <a:t>Please 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16786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2419277"/>
            <a:ext cx="20345400" cy="11322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391" y="1905000"/>
            <a:ext cx="6151911" cy="124358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277860" y="3598917"/>
            <a:ext cx="15697200" cy="609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  <a:lvl2pPr marL="1209340" indent="0">
              <a:buNone/>
              <a:defRPr sz="2400"/>
            </a:lvl2pPr>
            <a:lvl3pPr marL="2418679" indent="0">
              <a:buNone/>
              <a:defRPr sz="2400"/>
            </a:lvl3pPr>
            <a:lvl4pPr marL="3628019" indent="0">
              <a:buNone/>
              <a:defRPr sz="2400"/>
            </a:lvl4pPr>
            <a:lvl5pPr marL="4837359" indent="0">
              <a:buNone/>
              <a:defRPr sz="2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2247899"/>
            <a:ext cx="4075184" cy="5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9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116" y="1541008"/>
            <a:ext cx="13272611" cy="1279523"/>
          </a:xfrm>
        </p:spPr>
        <p:txBody>
          <a:bodyPr lIns="0" tIns="0" rIns="0" bIns="0">
            <a:normAutofit/>
          </a:bodyPr>
          <a:lstStyle>
            <a:lvl1pPr algn="l">
              <a:defRPr sz="6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889" y="3833664"/>
            <a:ext cx="12115800" cy="685799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  <a:lvl2pPr marL="1209340" indent="0">
              <a:buNone/>
              <a:defRPr sz="6000"/>
            </a:lvl2pPr>
            <a:lvl3pPr marL="2418679" indent="0">
              <a:buNone/>
              <a:defRPr sz="4800"/>
            </a:lvl3pPr>
            <a:lvl4pPr marL="3628019" indent="0">
              <a:buNone/>
              <a:defRPr sz="4000"/>
            </a:lvl4pPr>
            <a:lvl5pPr marL="4837359" indent="0">
              <a:buNone/>
              <a:defRPr sz="40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012" y="566533"/>
            <a:ext cx="901587" cy="901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31"/>
            <a:ext cx="3253036" cy="29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7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" y="2867022"/>
            <a:ext cx="24076152" cy="66710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8812" y="4152900"/>
            <a:ext cx="11125199" cy="21717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40000"/>
              </a:lnSpc>
              <a:buNone/>
              <a:defRPr sz="3000" b="0" baseline="0">
                <a:solidFill>
                  <a:schemeClr val="bg1"/>
                </a:solidFill>
                <a:latin typeface="Gotham Narrow Bold" pitchFamily="50" charset="0"/>
              </a:defRPr>
            </a:lvl1pPr>
            <a:lvl2pPr marL="1209340" indent="0">
              <a:buNone/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447"/>
            <a:ext cx="1063754" cy="53035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266189" y="2057400"/>
            <a:ext cx="16791623" cy="609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  <a:lvl2pPr marL="1209340" indent="0">
              <a:buNone/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1266189" y="10226675"/>
            <a:ext cx="22049423" cy="22701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  <a:lvl2pPr marL="1209340" indent="0">
              <a:buNone/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167" y="2775582"/>
            <a:ext cx="24076152" cy="91440"/>
          </a:xfrm>
          <a:prstGeom prst="rect">
            <a:avLst/>
          </a:prstGeom>
          <a:solidFill>
            <a:srgbClr val="E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012" y="566533"/>
            <a:ext cx="901587" cy="90158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66189" y="990601"/>
            <a:ext cx="16791623" cy="1005840"/>
          </a:xfrm>
        </p:spPr>
        <p:txBody>
          <a:bodyPr lIns="0" tIns="0" rIns="0" bIns="0">
            <a:normAutofit/>
          </a:bodyPr>
          <a:lstStyle>
            <a:lvl1pPr algn="l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1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447"/>
            <a:ext cx="1063754" cy="53035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266189" y="2057400"/>
            <a:ext cx="16791623" cy="609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  <a:lvl2pPr marL="1209340" indent="0">
              <a:buNone/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012" y="566533"/>
            <a:ext cx="901587" cy="901587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947344" y="3380232"/>
            <a:ext cx="4517136" cy="3630168"/>
          </a:xfrm>
        </p:spPr>
        <p:txBody>
          <a:bodyPr lIns="0" tIns="0" rIns="0" bIns="0" anchor="ctr">
            <a:normAutofit/>
          </a:bodyPr>
          <a:lstStyle>
            <a:lvl1pPr algn="ctr">
              <a:defRPr sz="20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245044" y="3380232"/>
            <a:ext cx="4517136" cy="3630168"/>
          </a:xfrm>
        </p:spPr>
        <p:txBody>
          <a:bodyPr lIns="0" tIns="0" rIns="0" bIns="0" anchor="ctr">
            <a:normAutofit/>
          </a:bodyPr>
          <a:lstStyle>
            <a:lvl1pPr algn="ctr">
              <a:defRPr sz="20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598844" y="3380232"/>
            <a:ext cx="4517136" cy="3630168"/>
          </a:xfrm>
        </p:spPr>
        <p:txBody>
          <a:bodyPr lIns="0" tIns="0" rIns="0" bIns="0" anchor="ctr">
            <a:normAutofit/>
          </a:bodyPr>
          <a:lstStyle>
            <a:lvl1pPr algn="ctr">
              <a:defRPr sz="20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8248312" y="3380232"/>
            <a:ext cx="4517136" cy="3630168"/>
          </a:xfrm>
        </p:spPr>
        <p:txBody>
          <a:bodyPr lIns="0" tIns="0" rIns="0" bIns="0" anchor="ctr">
            <a:normAutofit/>
          </a:bodyPr>
          <a:lstStyle>
            <a:lvl1pPr algn="ctr">
              <a:defRPr sz="200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1217612" y="7924800"/>
            <a:ext cx="4572000" cy="381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1800" baseline="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Add designation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1217612" y="7391400"/>
            <a:ext cx="457200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FontTx/>
              <a:buNone/>
              <a:defRPr sz="3000" baseline="0">
                <a:solidFill>
                  <a:srgbClr val="EDA832"/>
                </a:solidFill>
                <a:latin typeface="Gotham Narrow Bold" pitchFamily="50" charset="0"/>
              </a:defRPr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Name of the Person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6919912" y="7924800"/>
            <a:ext cx="4572000" cy="381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18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Add designation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6919912" y="7391400"/>
            <a:ext cx="4572000" cy="548640"/>
          </a:xfrm>
        </p:spPr>
        <p:txBody>
          <a:bodyPr lIns="0" tIns="0" rIns="0" bIns="0" anchor="ctr">
            <a:noAutofit/>
          </a:bodyPr>
          <a:lstStyle>
            <a:lvl1pPr marL="0" marR="0" indent="0" algn="ctr" defTabSz="24186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A832"/>
              </a:buClr>
              <a:buSzTx/>
              <a:buFontTx/>
              <a:buNone/>
              <a:tabLst/>
              <a:defRPr sz="3000" baseline="0">
                <a:solidFill>
                  <a:srgbClr val="EDA832"/>
                </a:solidFill>
                <a:latin typeface="Gotham Narrow Bold" pitchFamily="50" charset="0"/>
              </a:defRPr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marL="0" marR="0" lvl="0" indent="0" algn="ctr" defTabSz="24186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A832"/>
              </a:buClr>
              <a:buSzTx/>
              <a:buFontTx/>
              <a:buNone/>
              <a:tabLst/>
              <a:defRPr/>
            </a:pPr>
            <a:r>
              <a:rPr lang="en-US" dirty="0" smtClean="0"/>
              <a:t>Name of the Person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12571412" y="7924800"/>
            <a:ext cx="4572000" cy="381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18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Add designation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12571412" y="7391400"/>
            <a:ext cx="457200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FontTx/>
              <a:buNone/>
              <a:defRPr sz="3000" baseline="0">
                <a:solidFill>
                  <a:srgbClr val="EDA832"/>
                </a:solidFill>
                <a:latin typeface="Gotham Narrow Bold" pitchFamily="50" charset="0"/>
              </a:defRPr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Name of the Person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half" idx="27" hasCustomPrompt="1"/>
          </p:nvPr>
        </p:nvSpPr>
        <p:spPr>
          <a:xfrm>
            <a:off x="18220880" y="7924800"/>
            <a:ext cx="4572000" cy="381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18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Chief Executive Officer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8" hasCustomPrompt="1"/>
          </p:nvPr>
        </p:nvSpPr>
        <p:spPr>
          <a:xfrm>
            <a:off x="18220880" y="7391400"/>
            <a:ext cx="457200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FontTx/>
              <a:buNone/>
              <a:defRPr sz="3000" baseline="0">
                <a:solidFill>
                  <a:srgbClr val="EDA832"/>
                </a:solidFill>
                <a:latin typeface="Gotham Narrow Bold" pitchFamily="50" charset="0"/>
              </a:defRPr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Name of the Person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0"/>
          </p:nvPr>
        </p:nvSpPr>
        <p:spPr>
          <a:xfrm>
            <a:off x="1217612" y="8763000"/>
            <a:ext cx="4572000" cy="2286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1209340" indent="0">
              <a:buNone/>
              <a:defRPr sz="2400"/>
            </a:lvl2pPr>
            <a:lvl3pPr marL="2418679" indent="0">
              <a:buNone/>
              <a:defRPr sz="2400"/>
            </a:lvl3pPr>
            <a:lvl4pPr marL="3628019" indent="0">
              <a:buNone/>
              <a:defRPr sz="2400"/>
            </a:lvl4pPr>
            <a:lvl5pPr marL="4837359" indent="0">
              <a:buNone/>
              <a:defRPr sz="2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31"/>
          </p:nvPr>
        </p:nvSpPr>
        <p:spPr>
          <a:xfrm>
            <a:off x="6919912" y="8763000"/>
            <a:ext cx="4572000" cy="2286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1209340" indent="0">
              <a:buNone/>
              <a:defRPr sz="2400"/>
            </a:lvl2pPr>
            <a:lvl3pPr marL="2418679" indent="0">
              <a:buNone/>
              <a:defRPr sz="2400"/>
            </a:lvl3pPr>
            <a:lvl4pPr marL="3628019" indent="0">
              <a:buNone/>
              <a:defRPr sz="2400"/>
            </a:lvl4pPr>
            <a:lvl5pPr marL="4837359" indent="0">
              <a:buNone/>
              <a:defRPr sz="2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32"/>
          </p:nvPr>
        </p:nvSpPr>
        <p:spPr>
          <a:xfrm>
            <a:off x="12571412" y="8763000"/>
            <a:ext cx="4572000" cy="2286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1209340" indent="0">
              <a:buNone/>
              <a:defRPr sz="2400"/>
            </a:lvl2pPr>
            <a:lvl3pPr marL="2418679" indent="0">
              <a:buNone/>
              <a:defRPr sz="2400"/>
            </a:lvl3pPr>
            <a:lvl4pPr marL="3628019" indent="0">
              <a:buNone/>
              <a:defRPr sz="2400"/>
            </a:lvl4pPr>
            <a:lvl5pPr marL="4837359" indent="0">
              <a:buNone/>
              <a:defRPr sz="2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33"/>
          </p:nvPr>
        </p:nvSpPr>
        <p:spPr>
          <a:xfrm>
            <a:off x="18220880" y="8763000"/>
            <a:ext cx="4572000" cy="22860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1209340" indent="0">
              <a:buNone/>
              <a:defRPr sz="2400"/>
            </a:lvl2pPr>
            <a:lvl3pPr marL="2418679" indent="0">
              <a:buNone/>
              <a:defRPr sz="2400"/>
            </a:lvl3pPr>
            <a:lvl4pPr marL="3628019" indent="0">
              <a:buNone/>
              <a:defRPr sz="2400"/>
            </a:lvl4pPr>
            <a:lvl5pPr marL="4837359" indent="0">
              <a:buNone/>
              <a:defRPr sz="2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7676812" y="3429000"/>
            <a:ext cx="0" cy="7696200"/>
          </a:xfrm>
          <a:prstGeom prst="line">
            <a:avLst/>
          </a:prstGeom>
          <a:ln>
            <a:solidFill>
              <a:srgbClr val="D6D6D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12038012" y="3429000"/>
            <a:ext cx="0" cy="7696200"/>
          </a:xfrm>
          <a:prstGeom prst="line">
            <a:avLst/>
          </a:prstGeom>
          <a:ln>
            <a:solidFill>
              <a:srgbClr val="D6D6D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6323012" y="3429000"/>
            <a:ext cx="0" cy="7696200"/>
          </a:xfrm>
          <a:prstGeom prst="line">
            <a:avLst/>
          </a:prstGeom>
          <a:ln>
            <a:solidFill>
              <a:srgbClr val="D6D6D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1266189" y="990601"/>
            <a:ext cx="16791623" cy="1005840"/>
          </a:xfrm>
        </p:spPr>
        <p:txBody>
          <a:bodyPr lIns="0" tIns="0" rIns="0" bIns="0">
            <a:normAutofit/>
          </a:bodyPr>
          <a:lstStyle>
            <a:lvl1pPr algn="l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2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447"/>
            <a:ext cx="1063754" cy="53035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266189" y="2057400"/>
            <a:ext cx="16791623" cy="609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  <a:lvl2pPr marL="1209340" indent="0">
              <a:buNone/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012" y="566533"/>
            <a:ext cx="901587" cy="901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6" y="2819400"/>
            <a:ext cx="10544046" cy="68592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78" y="10058400"/>
            <a:ext cx="1892300" cy="22352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2647612" y="5334000"/>
            <a:ext cx="9931400" cy="3429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  <a:lvl2pPr marL="1209340" indent="0">
              <a:buNone/>
              <a:defRPr sz="2400"/>
            </a:lvl2pPr>
            <a:lvl3pPr marL="2418679" indent="0">
              <a:buNone/>
              <a:defRPr sz="2400"/>
            </a:lvl3pPr>
            <a:lvl4pPr marL="3628019" indent="0">
              <a:buNone/>
              <a:defRPr sz="2400"/>
            </a:lvl4pPr>
            <a:lvl5pPr marL="4837359" indent="0">
              <a:buNone/>
              <a:defRPr sz="2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206878" y="10871200"/>
            <a:ext cx="5478334" cy="1981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9"/>
          </p:nvPr>
        </p:nvSpPr>
        <p:spPr>
          <a:xfrm>
            <a:off x="3206878" y="10058400"/>
            <a:ext cx="5486400" cy="548640"/>
          </a:xfrm>
        </p:spPr>
        <p:txBody>
          <a:bodyPr lIns="0" tIns="0" rIns="0" bIns="0" anchor="ctr">
            <a:noAutofit/>
          </a:bodyPr>
          <a:lstStyle>
            <a:lvl1pPr marL="0" indent="0" algn="l">
              <a:buFontTx/>
              <a:buNone/>
              <a:defRPr sz="1800" baseline="0">
                <a:solidFill>
                  <a:schemeClr val="tx1"/>
                </a:solidFill>
                <a:latin typeface="Gotham Narrow Bold" pitchFamily="50" charset="0"/>
              </a:defRPr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0"/>
          </p:nvPr>
        </p:nvSpPr>
        <p:spPr>
          <a:xfrm>
            <a:off x="12647612" y="4419600"/>
            <a:ext cx="5486400" cy="548640"/>
          </a:xfrm>
        </p:spPr>
        <p:txBody>
          <a:bodyPr lIns="0" tIns="0" rIns="0" bIns="0" anchor="ctr">
            <a:noAutofit/>
          </a:bodyPr>
          <a:lstStyle>
            <a:lvl1pPr marL="0" indent="0" algn="l">
              <a:buFontTx/>
              <a:buNone/>
              <a:defRPr sz="3000" baseline="0">
                <a:solidFill>
                  <a:srgbClr val="EDA832"/>
                </a:solidFill>
                <a:latin typeface="Gotham Narrow Bold" pitchFamily="50" charset="0"/>
              </a:defRPr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266189" y="990601"/>
            <a:ext cx="16791623" cy="1005840"/>
          </a:xfrm>
        </p:spPr>
        <p:txBody>
          <a:bodyPr lIns="0" tIns="0" rIns="0" bIns="0">
            <a:normAutofit/>
          </a:bodyPr>
          <a:lstStyle>
            <a:lvl1pPr algn="l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1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3801" y="3505200"/>
            <a:ext cx="10058400" cy="75438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/>
            </a:lvl1pPr>
            <a:lvl2pPr marL="1209340" indent="0" algn="l">
              <a:buNone/>
              <a:defRPr sz="2400"/>
            </a:lvl2pPr>
            <a:lvl3pPr marL="2418679" indent="0" algn="l">
              <a:buNone/>
              <a:defRPr sz="2400"/>
            </a:lvl3pPr>
            <a:lvl4pPr marL="3628019" indent="0" algn="l">
              <a:buNone/>
              <a:defRPr sz="2400"/>
            </a:lvl4pPr>
            <a:lvl5pPr marL="4837359" indent="0" algn="l"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47612" y="3505200"/>
            <a:ext cx="10058400" cy="75438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  <a:lvl2pPr marL="1209340" indent="0">
              <a:buNone/>
              <a:defRPr sz="2400"/>
            </a:lvl2pPr>
            <a:lvl3pPr marL="2418679" indent="0">
              <a:buNone/>
              <a:defRPr sz="2400"/>
            </a:lvl3pPr>
            <a:lvl4pPr marL="3628019" indent="0">
              <a:buNone/>
              <a:defRPr sz="2400"/>
            </a:lvl4pPr>
            <a:lvl5pPr marL="4837359" indent="0"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447"/>
            <a:ext cx="1063754" cy="53035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266189" y="2057400"/>
            <a:ext cx="16791623" cy="609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  <a:lvl2pPr marL="1209340" indent="0">
              <a:buNone/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012" y="566533"/>
            <a:ext cx="901587" cy="90158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2038012" y="3429000"/>
            <a:ext cx="0" cy="7696200"/>
          </a:xfrm>
          <a:prstGeom prst="line">
            <a:avLst/>
          </a:prstGeom>
          <a:ln>
            <a:solidFill>
              <a:srgbClr val="D6D6D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66189" y="990601"/>
            <a:ext cx="16791623" cy="1005840"/>
          </a:xfrm>
        </p:spPr>
        <p:txBody>
          <a:bodyPr lIns="0" tIns="0" rIns="0" bIns="0">
            <a:normAutofit/>
          </a:bodyPr>
          <a:lstStyle>
            <a:lvl1pPr algn="l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1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293812" y="7894320"/>
            <a:ext cx="21516023" cy="6400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293812" y="6583680"/>
            <a:ext cx="21516023" cy="6400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293812" y="5273040"/>
            <a:ext cx="21516023" cy="6400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38611" y="5318760"/>
            <a:ext cx="4572000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447"/>
            <a:ext cx="1063754" cy="530353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4"/>
          </p:nvPr>
        </p:nvSpPr>
        <p:spPr>
          <a:xfrm>
            <a:off x="11476989" y="5318760"/>
            <a:ext cx="4447223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6018212" y="5318760"/>
            <a:ext cx="4447223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6"/>
          </p:nvPr>
        </p:nvSpPr>
        <p:spPr>
          <a:xfrm>
            <a:off x="1446212" y="5318760"/>
            <a:ext cx="4206240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1"/>
          </p:nvPr>
        </p:nvSpPr>
        <p:spPr>
          <a:xfrm>
            <a:off x="16838611" y="5966460"/>
            <a:ext cx="4572000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2"/>
          </p:nvPr>
        </p:nvSpPr>
        <p:spPr>
          <a:xfrm>
            <a:off x="11476989" y="5966460"/>
            <a:ext cx="4447223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23"/>
          </p:nvPr>
        </p:nvSpPr>
        <p:spPr>
          <a:xfrm>
            <a:off x="6018212" y="5966460"/>
            <a:ext cx="4447223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4"/>
          </p:nvPr>
        </p:nvSpPr>
        <p:spPr>
          <a:xfrm>
            <a:off x="1446212" y="5966460"/>
            <a:ext cx="4206240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25"/>
          </p:nvPr>
        </p:nvSpPr>
        <p:spPr>
          <a:xfrm>
            <a:off x="16838611" y="6614160"/>
            <a:ext cx="4572000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26"/>
          </p:nvPr>
        </p:nvSpPr>
        <p:spPr>
          <a:xfrm>
            <a:off x="11476989" y="6614160"/>
            <a:ext cx="4447223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half" idx="27"/>
          </p:nvPr>
        </p:nvSpPr>
        <p:spPr>
          <a:xfrm>
            <a:off x="6018212" y="6614160"/>
            <a:ext cx="4447223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half" idx="28"/>
          </p:nvPr>
        </p:nvSpPr>
        <p:spPr>
          <a:xfrm>
            <a:off x="1446212" y="6614160"/>
            <a:ext cx="4206240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9"/>
          </p:nvPr>
        </p:nvSpPr>
        <p:spPr>
          <a:xfrm>
            <a:off x="16838611" y="7261860"/>
            <a:ext cx="4572000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30"/>
          </p:nvPr>
        </p:nvSpPr>
        <p:spPr>
          <a:xfrm>
            <a:off x="11476989" y="7261860"/>
            <a:ext cx="4447223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sz="half" idx="31"/>
          </p:nvPr>
        </p:nvSpPr>
        <p:spPr>
          <a:xfrm>
            <a:off x="6018212" y="7261860"/>
            <a:ext cx="4447223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32"/>
          </p:nvPr>
        </p:nvSpPr>
        <p:spPr>
          <a:xfrm>
            <a:off x="1446212" y="7261860"/>
            <a:ext cx="4206240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half" idx="33"/>
          </p:nvPr>
        </p:nvSpPr>
        <p:spPr>
          <a:xfrm>
            <a:off x="16838611" y="7909560"/>
            <a:ext cx="4572000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half" idx="34"/>
          </p:nvPr>
        </p:nvSpPr>
        <p:spPr>
          <a:xfrm>
            <a:off x="11476989" y="7909560"/>
            <a:ext cx="4447223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sz="half" idx="35"/>
          </p:nvPr>
        </p:nvSpPr>
        <p:spPr>
          <a:xfrm>
            <a:off x="6018212" y="7909560"/>
            <a:ext cx="4447223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6"/>
          </p:nvPr>
        </p:nvSpPr>
        <p:spPr>
          <a:xfrm>
            <a:off x="1446212" y="7909560"/>
            <a:ext cx="4206240" cy="54864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24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37"/>
          </p:nvPr>
        </p:nvSpPr>
        <p:spPr>
          <a:xfrm>
            <a:off x="1217612" y="10363200"/>
            <a:ext cx="13944600" cy="609600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1800" b="0" i="1" baseline="0">
                <a:latin typeface="Gotham Narrow Book" pitchFamily="50" charset="0"/>
              </a:defRPr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012" y="566533"/>
            <a:ext cx="901587" cy="901587"/>
          </a:xfrm>
          <a:prstGeom prst="rect">
            <a:avLst/>
          </a:prstGeom>
        </p:spPr>
      </p:pic>
      <p:sp>
        <p:nvSpPr>
          <p:cNvPr id="4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266189" y="2057400"/>
            <a:ext cx="16791623" cy="6096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  <a:lvl2pPr marL="1209340" indent="0">
              <a:buNone/>
              <a:defRPr/>
            </a:lvl2pPr>
          </a:lstStyle>
          <a:p>
            <a:pPr lvl="0"/>
            <a:r>
              <a:rPr lang="en-US" dirty="0" smtClean="0"/>
              <a:t>Lo-fi shabby chic XOXO High Life organic.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266189" y="990601"/>
            <a:ext cx="16791623" cy="1005840"/>
          </a:xfrm>
        </p:spPr>
        <p:txBody>
          <a:bodyPr lIns="0" tIns="0" rIns="0" bIns="0">
            <a:normAutofit/>
          </a:bodyPr>
          <a:lstStyle>
            <a:lvl1pPr algn="l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446212" y="4436626"/>
            <a:ext cx="420624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24186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Gotham Narrow Bold" pitchFamily="50" charset="0"/>
              </a:rPr>
              <a:t>Baseline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6018212" y="4433054"/>
            <a:ext cx="420624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24186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Gotham Narrow Bold" pitchFamily="50" charset="0"/>
              </a:rPr>
              <a:t>Professional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11476989" y="4433054"/>
            <a:ext cx="420624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24186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Gotham Narrow Bold" pitchFamily="50" charset="0"/>
              </a:rPr>
              <a:t>Business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16838611" y="4433054"/>
            <a:ext cx="457200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/>
            <a:r>
              <a:rPr lang="en-US" sz="2400" dirty="0" smtClean="0">
                <a:latin typeface="Gotham Narrow Bold" pitchFamily="50" charset="0"/>
              </a:rPr>
              <a:t>Enterprise</a:t>
            </a:r>
          </a:p>
        </p:txBody>
      </p:sp>
    </p:spTree>
    <p:extLst>
      <p:ext uri="{BB962C8B-B14F-4D97-AF65-F5344CB8AC3E}">
        <p14:creationId xmlns:p14="http://schemas.microsoft.com/office/powerpoint/2010/main" val="293033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24076025" cy="76962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2057400"/>
            <a:ext cx="14872812" cy="1219200"/>
          </a:xfrm>
        </p:spPr>
        <p:txBody>
          <a:bodyPr lIns="0" tIns="0" rIns="0" bIns="0">
            <a:normAutofit/>
          </a:bodyPr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0812" y="3733800"/>
            <a:ext cx="14935200" cy="3124200"/>
          </a:xfrm>
        </p:spPr>
        <p:txBody>
          <a:bodyPr lIns="0" tIns="0" rIns="0" bIns="0">
            <a:normAutofit/>
          </a:bodyPr>
          <a:lstStyle>
            <a:lvl1pPr marL="365760" indent="-365760"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12" y="762001"/>
            <a:ext cx="5729100" cy="1287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8458200"/>
            <a:ext cx="2184127" cy="21968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612" y="8458200"/>
            <a:ext cx="2184127" cy="2196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212" y="8458200"/>
            <a:ext cx="2184127" cy="2196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812" y="8458200"/>
            <a:ext cx="2184127" cy="21968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012" y="566533"/>
            <a:ext cx="901587" cy="901587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7237412" y="11201400"/>
            <a:ext cx="3200400" cy="381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18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7"/>
          </p:nvPr>
        </p:nvSpPr>
        <p:spPr>
          <a:xfrm>
            <a:off x="7237412" y="10668000"/>
            <a:ext cx="3200400" cy="381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rgbClr val="EDA832"/>
                </a:solidFill>
                <a:latin typeface="Gotham Narrow Bold" pitchFamily="50" charset="0"/>
              </a:defRPr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8"/>
          </p:nvPr>
        </p:nvSpPr>
        <p:spPr>
          <a:xfrm>
            <a:off x="11047412" y="11201400"/>
            <a:ext cx="3200400" cy="381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18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9"/>
          </p:nvPr>
        </p:nvSpPr>
        <p:spPr>
          <a:xfrm>
            <a:off x="11047412" y="10668000"/>
            <a:ext cx="3200400" cy="381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rgbClr val="EDA832"/>
                </a:solidFill>
                <a:latin typeface="Gotham Narrow Bold" pitchFamily="50" charset="0"/>
              </a:defRPr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0"/>
          </p:nvPr>
        </p:nvSpPr>
        <p:spPr>
          <a:xfrm>
            <a:off x="14654075" y="11201400"/>
            <a:ext cx="3200400" cy="381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18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1"/>
          </p:nvPr>
        </p:nvSpPr>
        <p:spPr>
          <a:xfrm>
            <a:off x="14654075" y="10668000"/>
            <a:ext cx="3200400" cy="381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rgbClr val="EDA832"/>
                </a:solidFill>
                <a:latin typeface="Gotham Narrow Bold" pitchFamily="50" charset="0"/>
              </a:defRPr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2"/>
          </p:nvPr>
        </p:nvSpPr>
        <p:spPr>
          <a:xfrm>
            <a:off x="18438812" y="11201400"/>
            <a:ext cx="3200400" cy="381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1800"/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23"/>
          </p:nvPr>
        </p:nvSpPr>
        <p:spPr>
          <a:xfrm>
            <a:off x="18438812" y="10668000"/>
            <a:ext cx="3200400" cy="381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rgbClr val="EDA832"/>
                </a:solidFill>
                <a:latin typeface="Gotham Narrow Bold" pitchFamily="50" charset="0"/>
              </a:defRPr>
            </a:lvl1pPr>
            <a:lvl2pPr marL="1209340" indent="0">
              <a:buFontTx/>
              <a:buNone/>
              <a:defRPr sz="2400"/>
            </a:lvl2pPr>
            <a:lvl3pPr marL="2418679" indent="0">
              <a:buFontTx/>
              <a:buNone/>
              <a:defRPr sz="2400"/>
            </a:lvl3pPr>
            <a:lvl4pPr marL="3628019" indent="0">
              <a:buFontTx/>
              <a:buNone/>
              <a:defRPr sz="2400"/>
            </a:lvl4pPr>
            <a:lvl5pPr marL="4837359" indent="0">
              <a:buFontTx/>
              <a:buNone/>
              <a:defRPr sz="24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190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801" y="549277"/>
            <a:ext cx="21668423" cy="228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3801" y="3200400"/>
            <a:ext cx="21668423" cy="90519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01" y="12712704"/>
            <a:ext cx="5617739" cy="730251"/>
          </a:xfrm>
          <a:prstGeom prst="rect">
            <a:avLst/>
          </a:prstGeom>
        </p:spPr>
        <p:txBody>
          <a:bodyPr vert="horz" lIns="241868" tIns="120934" rIns="241868" bIns="120934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E8A53-3284-4AE6-88F9-5C8CE7E119C5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5975" y="12712704"/>
            <a:ext cx="7624075" cy="730251"/>
          </a:xfrm>
          <a:prstGeom prst="rect">
            <a:avLst/>
          </a:prstGeom>
        </p:spPr>
        <p:txBody>
          <a:bodyPr vert="horz" lIns="241868" tIns="120934" rIns="241868" bIns="120934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54485" y="12712704"/>
            <a:ext cx="5617739" cy="730251"/>
          </a:xfrm>
          <a:prstGeom prst="rect">
            <a:avLst/>
          </a:prstGeom>
        </p:spPr>
        <p:txBody>
          <a:bodyPr vert="horz" lIns="241868" tIns="120934" rIns="241868" bIns="120934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1AB8-A2CD-4C4F-B840-526C19151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0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iming>
    <p:tnLst>
      <p:par>
        <p:cTn id="1" dur="indefinite" restart="never" nodeType="tmRoot"/>
      </p:par>
    </p:tnLst>
  </p:timing>
  <p:txStyles>
    <p:titleStyle>
      <a:lvl1pPr algn="l" defTabSz="2418679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2418679" rtl="0" eaLnBrk="1" latinLnBrk="0" hangingPunct="1">
        <a:spcBef>
          <a:spcPct val="20000"/>
        </a:spcBef>
        <a:buClr>
          <a:srgbClr val="EDA832"/>
        </a:buClr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2418679" rtl="0" eaLnBrk="1" latinLnBrk="0" hangingPunct="1">
        <a:spcBef>
          <a:spcPct val="20000"/>
        </a:spcBef>
        <a:buClr>
          <a:srgbClr val="EDA832"/>
        </a:buClr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2418679" rtl="0" eaLnBrk="1" latinLnBrk="0" hangingPunct="1">
        <a:spcBef>
          <a:spcPct val="20000"/>
        </a:spcBef>
        <a:buClr>
          <a:srgbClr val="EDA832"/>
        </a:buClr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365760" algn="l" defTabSz="2418679" rtl="0" eaLnBrk="1" latinLnBrk="0" hangingPunct="1">
        <a:spcBef>
          <a:spcPct val="20000"/>
        </a:spcBef>
        <a:buClr>
          <a:srgbClr val="EDA832"/>
        </a:buClr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5442029" indent="-604670" algn="l" defTabSz="2418679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6651368" indent="-604670" algn="l" defTabSz="2418679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860708" indent="-604670" algn="l" defTabSz="2418679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070048" indent="-604670" algn="l" defTabSz="2418679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279388" indent="-604670" algn="l" defTabSz="2418679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1867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09340" algn="l" defTabSz="241867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18679" algn="l" defTabSz="241867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28019" algn="l" defTabSz="241867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37359" algn="l" defTabSz="241867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46699" algn="l" defTabSz="241867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256038" algn="l" defTabSz="241867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465378" algn="l" defTabSz="241867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674718" algn="l" defTabSz="2418679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dirty="0" smtClean="0"/>
              <a:t>The next generation User Interface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59684" y="5029924"/>
            <a:ext cx="11334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Neptune</a:t>
            </a:r>
            <a:r>
              <a:rPr lang="nb-NO" sz="6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Setup Options</a:t>
            </a:r>
            <a:endParaRPr lang="nb-NO" sz="6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Normal Setup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43" y="4697760"/>
            <a:ext cx="2228706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7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Setup </a:t>
            </a:r>
            <a:r>
              <a:rPr lang="nb-NO" dirty="0" err="1" smtClean="0"/>
              <a:t>with</a:t>
            </a:r>
            <a:r>
              <a:rPr lang="nb-NO" dirty="0" smtClean="0"/>
              <a:t> VPN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218" y="4913784"/>
            <a:ext cx="2226603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0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SMP on-</a:t>
            </a:r>
            <a:r>
              <a:rPr lang="nb-NO" dirty="0" err="1" smtClean="0"/>
              <a:t>premise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780" y="5057800"/>
            <a:ext cx="2231085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1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HCP mobile-services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09" y="4895850"/>
            <a:ext cx="22047680" cy="55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8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Running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Gateway Server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6" y="4905374"/>
            <a:ext cx="22942581" cy="49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74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Gotham Narrow Light"/>
        <a:ea typeface=""/>
        <a:cs typeface=""/>
      </a:majorFont>
      <a:minorFont>
        <a:latin typeface="Gotham Narro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ptune V2 [Read-Only]" id="{3852B9BF-CCF1-46DE-A945-19C8622F369E}" vid="{EAEE1BF4-5097-4018-82B4-6853EB3511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Neptune V2</Template>
  <TotalTime>320</TotalTime>
  <Words>21</Words>
  <Application>Microsoft Office PowerPoint</Application>
  <PresentationFormat>Custom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Gotham Narrow Bold</vt:lpstr>
      <vt:lpstr>Gotham Narrow Book</vt:lpstr>
      <vt:lpstr>Gotham Narrow Light</vt:lpstr>
      <vt:lpstr>Gotham Narrow XLight</vt:lpstr>
      <vt:lpstr>Office Theme</vt:lpstr>
      <vt:lpstr>PowerPoint Presentation</vt:lpstr>
      <vt:lpstr>Normal Setup</vt:lpstr>
      <vt:lpstr>Setup with VPN</vt:lpstr>
      <vt:lpstr>SMP on-premise</vt:lpstr>
      <vt:lpstr>HCP mobile-services</vt:lpstr>
      <vt:lpstr>Running on Gateway Server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H.J. Garms</dc:creator>
  <cp:lastModifiedBy>Ole Andre Haugen</cp:lastModifiedBy>
  <cp:revision>140</cp:revision>
  <dcterms:created xsi:type="dcterms:W3CDTF">2014-04-16T06:22:56Z</dcterms:created>
  <dcterms:modified xsi:type="dcterms:W3CDTF">2015-06-22T07:19:09Z</dcterms:modified>
</cp:coreProperties>
</file>